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C63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67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181ADD1-3489-4C3B-98EE-3D4BDCA31652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8C721A3-C395-4365-BFEB-67B68E0603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1ADD1-3489-4C3B-98EE-3D4BDCA31652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C721A3-C395-4365-BFEB-67B68E060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1ADD1-3489-4C3B-98EE-3D4BDCA31652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C721A3-C395-4365-BFEB-67B68E060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1ADD1-3489-4C3B-98EE-3D4BDCA31652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C721A3-C395-4365-BFEB-67B68E060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181ADD1-3489-4C3B-98EE-3D4BDCA31652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8C721A3-C395-4365-BFEB-67B68E0603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1ADD1-3489-4C3B-98EE-3D4BDCA31652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8C721A3-C395-4365-BFEB-67B68E0603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1ADD1-3489-4C3B-98EE-3D4BDCA31652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8C721A3-C395-4365-BFEB-67B68E060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1ADD1-3489-4C3B-98EE-3D4BDCA31652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C721A3-C395-4365-BFEB-67B68E0603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1ADD1-3489-4C3B-98EE-3D4BDCA31652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C721A3-C395-4365-BFEB-67B68E0603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181ADD1-3489-4C3B-98EE-3D4BDCA31652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8C721A3-C395-4365-BFEB-67B68E0603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181ADD1-3489-4C3B-98EE-3D4BDCA31652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8C721A3-C395-4365-BFEB-67B68E0603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6181ADD1-3489-4C3B-98EE-3D4BDCA31652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8C721A3-C395-4365-BFEB-67B68E0603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3350"/>
            <a:ext cx="7772400" cy="14668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DDC639"/>
                </a:solidFill>
              </a:rPr>
              <a:t>MAJOR LEAGUE BASEBALL </a:t>
            </a:r>
            <a:endParaRPr lang="en-US" dirty="0">
              <a:solidFill>
                <a:srgbClr val="DDC63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/>
          <a:p>
            <a:r>
              <a:rPr lang="en-US" dirty="0" smtClean="0"/>
              <a:t>National LEAGUE</a:t>
            </a:r>
            <a:endParaRPr lang="en-US" dirty="0"/>
          </a:p>
        </p:txBody>
      </p:sp>
      <p:pic>
        <p:nvPicPr>
          <p:cNvPr id="1026" name="Picture 2" descr="C:\Program Files\Microsoft Office\MEDIA\CAGCAT10\j019903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5105399"/>
            <a:ext cx="1590634" cy="1752601"/>
          </a:xfrm>
          <a:prstGeom prst="rect">
            <a:avLst/>
          </a:prstGeom>
          <a:noFill/>
        </p:spPr>
      </p:pic>
      <p:pic>
        <p:nvPicPr>
          <p:cNvPr id="5" name="Picture 2" descr="C:\Program Files\Microsoft Office\MEDIA\CAGCAT10\j019903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399" y="5257800"/>
            <a:ext cx="1452317" cy="1600200"/>
          </a:xfrm>
          <a:prstGeom prst="rect">
            <a:avLst/>
          </a:prstGeom>
          <a:noFill/>
        </p:spPr>
      </p:pic>
      <p:pic>
        <p:nvPicPr>
          <p:cNvPr id="6" name="Picture 2" descr="C:\Program Files\Microsoft Office\MEDIA\CAGCAT10\j019903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5178818"/>
            <a:ext cx="1524000" cy="1679182"/>
          </a:xfrm>
          <a:prstGeom prst="rect">
            <a:avLst/>
          </a:prstGeom>
          <a:noFill/>
        </p:spPr>
      </p:pic>
      <p:pic>
        <p:nvPicPr>
          <p:cNvPr id="8" name="Picture 2" descr="C:\Program Files\Microsoft Office\MEDIA\CAGCAT10\j019903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5346737"/>
            <a:ext cx="1371600" cy="1511264"/>
          </a:xfrm>
          <a:prstGeom prst="rect">
            <a:avLst/>
          </a:prstGeom>
          <a:noFill/>
        </p:spPr>
      </p:pic>
      <p:pic>
        <p:nvPicPr>
          <p:cNvPr id="9" name="Picture 2" descr="C:\Program Files\Microsoft Office\MEDIA\CAGCAT10\j019903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127279"/>
            <a:ext cx="1570776" cy="1730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hoggatjp\Local Settings\Temporary Internet Files\Content.IE5\925O50YF\MPj0178344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01200" cy="701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National League  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34</TotalTime>
  <Words>7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Foundry</vt:lpstr>
      <vt:lpstr>MAJOR LEAGUE BASEBALL </vt:lpstr>
      <vt:lpstr>Slide 2</vt:lpstr>
      <vt:lpstr>National League  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LEAGUE BASEBALL </dc:title>
  <dc:creator>Installer</dc:creator>
  <cp:lastModifiedBy>Installer</cp:lastModifiedBy>
  <cp:revision>8</cp:revision>
  <dcterms:created xsi:type="dcterms:W3CDTF">2011-10-11T17:38:12Z</dcterms:created>
  <dcterms:modified xsi:type="dcterms:W3CDTF">2011-10-12T17:28:59Z</dcterms:modified>
</cp:coreProperties>
</file>